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75E4B"/>
    <a:srgbClr val="6646F0"/>
    <a:srgbClr val="4642F4"/>
    <a:srgbClr val="7245F1"/>
    <a:srgbClr val="9B73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6" autoAdjust="0"/>
    <p:restoredTop sz="94660"/>
  </p:normalViewPr>
  <p:slideViewPr>
    <p:cSldViewPr snapToGrid="0">
      <p:cViewPr varScale="1">
        <p:scale>
          <a:sx n="79" d="100"/>
          <a:sy n="79" d="100"/>
        </p:scale>
        <p:origin x="31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95A2B-9554-E802-2F2C-BE31A13CEB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FA208C-C93C-1089-CA76-6E941BA4BE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B7E002-9CA4-574F-C2D4-10D5157A1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0DFB19-FF0B-44A3-869E-B582529FA0AB}" type="datetimeFigureOut">
              <a:rPr lang="en-IN" smtClean="0"/>
              <a:t>25-11-2024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85F0FA-C9EE-8179-A9F7-F29DF8D252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F4E779-B334-70DE-EFC0-B28BCAE71C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9F829-D6D6-4BC4-A939-8F2EA15BF8F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871043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8C6C7-9020-4586-0683-15F08CE97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C04656-9F97-E75D-A77B-482F3D034B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FB9ACF-4391-8870-E904-1B959941D3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0DFB19-FF0B-44A3-869E-B582529FA0AB}" type="datetimeFigureOut">
              <a:rPr lang="en-IN" smtClean="0"/>
              <a:t>25-11-2024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16A0DF-1FE0-B29E-4069-F48F07E79E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1C375C-5BBE-D56B-139D-A8B480352A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9F829-D6D6-4BC4-A939-8F2EA15BF8F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958982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FEEFE2A-3084-C9E1-CAAF-1D3A5BDB78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7117161-F652-1FAE-5DEB-26FBE9232D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640FBE-FECC-511C-A1E8-2DDCB92A9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0DFB19-FF0B-44A3-869E-B582529FA0AB}" type="datetimeFigureOut">
              <a:rPr lang="en-IN" smtClean="0"/>
              <a:t>25-11-2024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F33472-8228-0E86-694B-02910D6F21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6C877D-3D8D-E1C1-153E-4C314846F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9F829-D6D6-4BC4-A939-8F2EA15BF8F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902619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12CC0-2288-60A5-42AB-626ADF730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3611E6-EB9A-4ECF-F7C7-BADF937622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62298F-7B8D-7A04-18B9-640C567D90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0DFB19-FF0B-44A3-869E-B582529FA0AB}" type="datetimeFigureOut">
              <a:rPr lang="en-IN" smtClean="0"/>
              <a:t>25-11-2024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C09701-EDD5-72EF-BC58-9A66A4CC93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85D9DF-E500-8AD6-375C-49CB699C3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9F829-D6D6-4BC4-A939-8F2EA15BF8F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690506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04A47F-4377-3A05-CA4E-523D0093F7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1975D9-C173-F9E2-EDA7-7377668E05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504A59-ACF5-D28D-5CCD-FD7226045A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0DFB19-FF0B-44A3-869E-B582529FA0AB}" type="datetimeFigureOut">
              <a:rPr lang="en-IN" smtClean="0"/>
              <a:t>25-11-2024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238CAC-47FD-78ED-70A2-C9919CBDDD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AFC91A-2DA4-394A-C4EA-536F79C46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9F829-D6D6-4BC4-A939-8F2EA15BF8F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079420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FD9FED-936C-FA32-2A18-5503C5716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B9E768-8CC2-2863-E669-E51EBBE65BD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63537D-0835-84AF-B307-DCFB772B7F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758F52-DFBA-EA34-70B0-DE8FEA8665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0DFB19-FF0B-44A3-869E-B582529FA0AB}" type="datetimeFigureOut">
              <a:rPr lang="en-IN" smtClean="0"/>
              <a:t>25-11-2024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B3D5ED-14E1-188F-5EB3-6202AF6F26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0AD662-31E7-310D-8CF8-F2BC6C40FC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9F829-D6D6-4BC4-A939-8F2EA15BF8F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929269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EE184B-7B73-71CC-D2A3-3FF35BF961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F88882-54FD-598B-FD20-057564A0E2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EF7A94-9170-7338-85DD-0E8EAD0350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7F09173-B201-8DA6-56D2-19A983AFD0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B5B08D5-5777-F3CB-8F97-03FC1261AE4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7F95D15-E272-8930-1300-D65B981F1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0DFB19-FF0B-44A3-869E-B582529FA0AB}" type="datetimeFigureOut">
              <a:rPr lang="en-IN" smtClean="0"/>
              <a:t>25-11-2024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1A6113B-BB53-CAC2-DA0E-C63CE79738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495E48-AEB8-46CE-FA41-C0552659BB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9F829-D6D6-4BC4-A939-8F2EA15BF8F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468709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7C0B78-D3F4-42BA-7946-36E9A4B9E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54C4C4-12D4-6E30-B912-E359AF1E3D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0DFB19-FF0B-44A3-869E-B582529FA0AB}" type="datetimeFigureOut">
              <a:rPr lang="en-IN" smtClean="0"/>
              <a:t>25-11-2024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AE3EAA-CF02-A4B5-D47B-B3C6C3A7C6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3C3D58-965D-B128-5456-8E51F6468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9F829-D6D6-4BC4-A939-8F2EA15BF8F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111179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DD9E5C4-B540-E1F8-DA58-16CF307812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0DFB19-FF0B-44A3-869E-B582529FA0AB}" type="datetimeFigureOut">
              <a:rPr lang="en-IN" smtClean="0"/>
              <a:t>25-11-2024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F17CCF-3910-BD10-4120-9527701FB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A9B4E1-D75F-2B54-64C3-E04A2AA97A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9F829-D6D6-4BC4-A939-8F2EA15BF8F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307985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9D3112-FC48-DEA1-9155-18C7C63996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2585D5-EBC6-8090-62CD-E179410363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C27BDD-59A2-44D1-BB10-1249ABF019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A86CC8-B366-DBEE-CDC6-5ED4375A25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0DFB19-FF0B-44A3-869E-B582529FA0AB}" type="datetimeFigureOut">
              <a:rPr lang="en-IN" smtClean="0"/>
              <a:t>25-11-2024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4BCC5C-EF50-76B1-9C27-B03EBFF7D7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46227A-A197-1581-AB42-2BF23579D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9F829-D6D6-4BC4-A939-8F2EA15BF8F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284825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DB141E-2C0A-B18D-E5C5-FBCCD9B080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EF598F4-125C-D82C-6A87-5FA7B250A8C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F9BC24-8EBC-D3EB-E199-D3FDFEFD62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584A78-C11C-05C5-8068-0F8A58347D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0DFB19-FF0B-44A3-869E-B582529FA0AB}" type="datetimeFigureOut">
              <a:rPr lang="en-IN" smtClean="0"/>
              <a:t>25-11-2024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0F6398-D508-0BA4-EF4F-A63F4D19B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76BC40-6A1F-AEFC-47E0-2EA82BBAB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9F829-D6D6-4BC4-A939-8F2EA15BF8F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926927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CB1C05E-C625-52B9-9FD7-B18915D39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AE5399-171A-B45B-37D2-0A981034BB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2CFEF1-E771-B22F-AB4F-2FF7EC67E8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0DFB19-FF0B-44A3-869E-B582529FA0AB}" type="datetimeFigureOut">
              <a:rPr lang="en-IN" smtClean="0"/>
              <a:t>25-11-2024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3A0A98-C0DA-62D3-7ED9-4F70B24A97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568E0E-0B8B-8B11-5C23-B06527CC80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B9F829-D6D6-4BC4-A939-8F2EA15BF8F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55952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2024-11-25 15-07-11">
            <a:hlinkClick r:id="" action="ppaction://media"/>
            <a:extLst>
              <a:ext uri="{FF2B5EF4-FFF2-40B4-BE49-F238E27FC236}">
                <a16:creationId xmlns:a16="http://schemas.microsoft.com/office/drawing/2014/main" id="{A245F781-8A8E-2BF4-6A9B-B6B865B25772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63403" end="18424.9999"/>
                </p14:media>
              </p:ext>
            </p:extLst>
          </p:nvPr>
        </p:nvPicPr>
        <p:blipFill>
          <a:blip r:embed="rId4"/>
          <a:srcRect l="26859" r="-26859"/>
          <a:stretch/>
        </p:blipFill>
        <p:spPr>
          <a:xfrm>
            <a:off x="6840000" y="-560654"/>
            <a:ext cx="14108069" cy="793592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7AB6B08-4AC3-5120-01ED-399EC6FBEC30}"/>
              </a:ext>
            </a:extLst>
          </p:cNvPr>
          <p:cNvSpPr/>
          <p:nvPr/>
        </p:nvSpPr>
        <p:spPr>
          <a:xfrm>
            <a:off x="6839999" y="-493910"/>
            <a:ext cx="6293599" cy="7815784"/>
          </a:xfrm>
          <a:prstGeom prst="rect">
            <a:avLst/>
          </a:prstGeom>
          <a:solidFill>
            <a:schemeClr val="dk1">
              <a:alpha val="50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8EC3F7F-377D-95B3-9768-BB4B9B036EA7}"/>
              </a:ext>
            </a:extLst>
          </p:cNvPr>
          <p:cNvSpPr txBox="1"/>
          <p:nvPr/>
        </p:nvSpPr>
        <p:spPr>
          <a:xfrm>
            <a:off x="1105441" y="105102"/>
            <a:ext cx="437491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4800" b="1" dirty="0">
                <a:solidFill>
                  <a:srgbClr val="B75E4B"/>
                </a:solidFill>
                <a:latin typeface="Agency FB" panose="020B0503020202020204" pitchFamily="34" charset="0"/>
              </a:rPr>
              <a:t>GALACTIC INV  DERS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D2769DD-0EFA-F016-A827-A2350A1951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7388" y="386443"/>
            <a:ext cx="666750" cy="66675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890C7C6-4303-DFD2-5E57-2E2571579A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586" y="386443"/>
            <a:ext cx="666750" cy="66675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4F76B133-0930-4D19-173D-6008B0AD6CA0}"/>
              </a:ext>
            </a:extLst>
          </p:cNvPr>
          <p:cNvSpPr txBox="1"/>
          <p:nvPr/>
        </p:nvSpPr>
        <p:spPr>
          <a:xfrm>
            <a:off x="234043" y="1217440"/>
            <a:ext cx="6293599" cy="326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Objective</a:t>
            </a:r>
            <a:r>
              <a:rPr lang="en-US" dirty="0"/>
              <a:t>: </a:t>
            </a:r>
            <a:r>
              <a:rPr lang="en-US" b="1" dirty="0">
                <a:latin typeface="Bahnschrift Light Condensed" panose="020B0502040204020203" pitchFamily="34" charset="0"/>
              </a:rPr>
              <a:t>Control a </a:t>
            </a:r>
            <a:r>
              <a:rPr lang="en-US" b="1" dirty="0">
                <a:solidFill>
                  <a:srgbClr val="B75E4B"/>
                </a:solidFill>
                <a:latin typeface="Bahnschrift Light Condensed" panose="020B0502040204020203" pitchFamily="34" charset="0"/>
              </a:rPr>
              <a:t>spaceship</a:t>
            </a:r>
            <a:r>
              <a:rPr lang="en-US" b="1" dirty="0">
                <a:latin typeface="Bahnschrift Light Condensed" panose="020B0502040204020203" pitchFamily="34" charset="0"/>
              </a:rPr>
              <a:t>, avoid </a:t>
            </a:r>
            <a:r>
              <a:rPr lang="en-US" b="1" dirty="0">
                <a:solidFill>
                  <a:srgbClr val="B75E4B"/>
                </a:solidFill>
                <a:latin typeface="Bahnschrift Light Condensed" panose="020B0502040204020203" pitchFamily="34" charset="0"/>
              </a:rPr>
              <a:t>meteors</a:t>
            </a:r>
            <a:r>
              <a:rPr lang="en-US" b="1" dirty="0">
                <a:latin typeface="Bahnschrift Light Condensed" panose="020B0502040204020203" pitchFamily="34" charset="0"/>
              </a:rPr>
              <a:t>, and </a:t>
            </a:r>
            <a:r>
              <a:rPr lang="en-US" b="1" dirty="0">
                <a:solidFill>
                  <a:srgbClr val="B75E4B"/>
                </a:solidFill>
                <a:latin typeface="Bahnschrift Light Condensed" panose="020B0502040204020203" pitchFamily="34" charset="0"/>
              </a:rPr>
              <a:t>shoot them down</a:t>
            </a:r>
            <a:r>
              <a:rPr lang="en-US" b="1" dirty="0">
                <a:latin typeface="Bahnschrift Light Condensed" panose="020B0502040204020203" pitchFamily="34" charset="0"/>
              </a:rPr>
              <a:t>.</a:t>
            </a:r>
          </a:p>
          <a:p>
            <a:endParaRPr lang="en-US" dirty="0"/>
          </a:p>
          <a:p>
            <a:r>
              <a:rPr lang="en-US" sz="2000" b="1" dirty="0"/>
              <a:t>Features</a:t>
            </a:r>
            <a:r>
              <a:rPr lang="en-US" dirty="0"/>
              <a:t>: </a:t>
            </a:r>
            <a:r>
              <a:rPr lang="en-US" b="1" dirty="0">
                <a:solidFill>
                  <a:srgbClr val="B75E4B"/>
                </a:solidFill>
                <a:latin typeface="Bahnschrift Light Condensed" panose="020B0502040204020203" pitchFamily="34" charset="0"/>
              </a:rPr>
              <a:t>Smooth movement </a:t>
            </a:r>
            <a:r>
              <a:rPr lang="en-US" b="1" dirty="0">
                <a:latin typeface="Bahnschrift Light Condensed" panose="020B0502040204020203" pitchFamily="34" charset="0"/>
              </a:rPr>
              <a:t>and </a:t>
            </a:r>
            <a:r>
              <a:rPr lang="en-US" b="1" dirty="0">
                <a:solidFill>
                  <a:srgbClr val="B75E4B"/>
                </a:solidFill>
                <a:latin typeface="Bahnschrift Light Condensed" panose="020B0502040204020203" pitchFamily="34" charset="0"/>
              </a:rPr>
              <a:t>laser shooting </a:t>
            </a:r>
            <a:r>
              <a:rPr lang="en-US" b="1" dirty="0">
                <a:latin typeface="Bahnschrift Light Condensed" panose="020B0502040204020203" pitchFamily="34" charset="0"/>
              </a:rPr>
              <a:t>(spacebar).Random meteors with increasing speed. </a:t>
            </a:r>
            <a:r>
              <a:rPr lang="en-US" b="1" dirty="0">
                <a:solidFill>
                  <a:srgbClr val="B75E4B"/>
                </a:solidFill>
                <a:latin typeface="Bahnschrift Light Condensed" panose="020B0502040204020203" pitchFamily="34" charset="0"/>
              </a:rPr>
              <a:t>Dynamic score </a:t>
            </a:r>
            <a:r>
              <a:rPr lang="en-US" b="1" dirty="0">
                <a:latin typeface="Bahnschrift Light Condensed" panose="020B0502040204020203" pitchFamily="34" charset="0"/>
              </a:rPr>
              <a:t>based on survival time.</a:t>
            </a:r>
          </a:p>
          <a:p>
            <a:endParaRPr lang="en-US" dirty="0"/>
          </a:p>
          <a:p>
            <a:r>
              <a:rPr lang="en-US" sz="2000" b="1" dirty="0"/>
              <a:t>Visuals &amp; Audio</a:t>
            </a:r>
            <a:r>
              <a:rPr lang="en-US" dirty="0"/>
              <a:t>: </a:t>
            </a:r>
            <a:r>
              <a:rPr lang="en-US" b="1" dirty="0">
                <a:solidFill>
                  <a:srgbClr val="B75E4B"/>
                </a:solidFill>
                <a:latin typeface="Bahnschrift Light Condensed" panose="020B0502040204020203" pitchFamily="34" charset="0"/>
              </a:rPr>
              <a:t>Space-themed graphics </a:t>
            </a:r>
            <a:r>
              <a:rPr lang="en-US" b="1" dirty="0">
                <a:latin typeface="Bahnschrift Light Condensed" panose="020B0502040204020203" pitchFamily="34" charset="0"/>
              </a:rPr>
              <a:t>and </a:t>
            </a:r>
            <a:r>
              <a:rPr lang="en-US" b="1" dirty="0">
                <a:solidFill>
                  <a:srgbClr val="B75E4B"/>
                </a:solidFill>
                <a:latin typeface="Bahnschrift Light Condensed" panose="020B0502040204020203" pitchFamily="34" charset="0"/>
              </a:rPr>
              <a:t>animated explosions</a:t>
            </a:r>
            <a:r>
              <a:rPr lang="en-US" b="1" dirty="0">
                <a:latin typeface="Bahnschrift Light Condensed" panose="020B0502040204020203" pitchFamily="34" charset="0"/>
              </a:rPr>
              <a:t>. Sound effects for </a:t>
            </a:r>
            <a:r>
              <a:rPr lang="en-US" b="1" dirty="0">
                <a:solidFill>
                  <a:srgbClr val="B75E4B"/>
                </a:solidFill>
                <a:latin typeface="Bahnschrift Light Condensed" panose="020B0502040204020203" pitchFamily="34" charset="0"/>
              </a:rPr>
              <a:t>lasers</a:t>
            </a:r>
            <a:r>
              <a:rPr lang="en-US" b="1" dirty="0">
                <a:latin typeface="Bahnschrift Light Condensed" panose="020B0502040204020203" pitchFamily="34" charset="0"/>
              </a:rPr>
              <a:t>, collisions, and background music.</a:t>
            </a:r>
          </a:p>
          <a:p>
            <a:endParaRPr lang="en-US" dirty="0"/>
          </a:p>
          <a:p>
            <a:r>
              <a:rPr lang="en-US" sz="2000" b="1" dirty="0"/>
              <a:t>Technology</a:t>
            </a:r>
            <a:r>
              <a:rPr lang="en-US" dirty="0"/>
              <a:t>: </a:t>
            </a:r>
            <a:r>
              <a:rPr lang="en-US" b="1" dirty="0">
                <a:latin typeface="Bahnschrift Light Condensed" panose="020B0502040204020203" pitchFamily="34" charset="0"/>
              </a:rPr>
              <a:t>Developed with </a:t>
            </a:r>
            <a:r>
              <a:rPr lang="en-US" b="1" dirty="0">
                <a:solidFill>
                  <a:srgbClr val="B75E4B"/>
                </a:solidFill>
                <a:latin typeface="Bahnschrift Light Condensed" panose="020B0502040204020203" pitchFamily="34" charset="0"/>
              </a:rPr>
              <a:t>Python</a:t>
            </a:r>
            <a:r>
              <a:rPr lang="en-US" b="1" dirty="0">
                <a:latin typeface="Bahnschrift Light Condensed" panose="020B0502040204020203" pitchFamily="34" charset="0"/>
              </a:rPr>
              <a:t> and </a:t>
            </a:r>
            <a:r>
              <a:rPr lang="en-US" b="1" dirty="0" err="1">
                <a:solidFill>
                  <a:srgbClr val="B75E4B"/>
                </a:solidFill>
                <a:latin typeface="Bahnschrift Light Condensed" panose="020B0502040204020203" pitchFamily="34" charset="0"/>
              </a:rPr>
              <a:t>Pygame</a:t>
            </a:r>
            <a:r>
              <a:rPr lang="en-US" b="1" dirty="0">
                <a:latin typeface="Bahnschrift Light Condensed" panose="020B0502040204020203" pitchFamily="34" charset="0"/>
              </a:rPr>
              <a:t>. Efficient </a:t>
            </a:r>
            <a:r>
              <a:rPr lang="en-US" b="1" dirty="0">
                <a:solidFill>
                  <a:srgbClr val="B75E4B"/>
                </a:solidFill>
                <a:latin typeface="Bahnschrift Light Condensed" panose="020B0502040204020203" pitchFamily="34" charset="0"/>
              </a:rPr>
              <a:t>sprite handling </a:t>
            </a:r>
            <a:r>
              <a:rPr lang="en-US" b="1" dirty="0">
                <a:latin typeface="Bahnschrift Light Condensed" panose="020B0502040204020203" pitchFamily="34" charset="0"/>
              </a:rPr>
              <a:t>and </a:t>
            </a:r>
            <a:r>
              <a:rPr lang="en-US" b="1" dirty="0">
                <a:solidFill>
                  <a:srgbClr val="B75E4B"/>
                </a:solidFill>
                <a:latin typeface="Bahnschrift Light Condensed" panose="020B0502040204020203" pitchFamily="34" charset="0"/>
              </a:rPr>
              <a:t>collision detection</a:t>
            </a:r>
            <a:r>
              <a:rPr lang="en-US" b="1" dirty="0">
                <a:latin typeface="Bahnschrift Light Condensed" panose="020B0502040204020203" pitchFamily="34" charset="0"/>
              </a:rPr>
              <a:t>. These points are </a:t>
            </a:r>
            <a:r>
              <a:rPr lang="en-US" b="1" dirty="0">
                <a:solidFill>
                  <a:srgbClr val="B75E4B"/>
                </a:solidFill>
                <a:latin typeface="Bahnschrift Light Condensed" panose="020B0502040204020203" pitchFamily="34" charset="0"/>
              </a:rPr>
              <a:t>concise</a:t>
            </a:r>
            <a:r>
              <a:rPr lang="en-US" b="1" dirty="0">
                <a:latin typeface="Bahnschrift Light Condensed" panose="020B0502040204020203" pitchFamily="34" charset="0"/>
              </a:rPr>
              <a:t> and ideal for a single slide in a presentation.</a:t>
            </a:r>
            <a:endParaRPr lang="en-IN" b="1" dirty="0">
              <a:latin typeface="Bahnschrift Light Condensed" panose="020B0502040204020203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A03505B-6848-048D-C598-4C9DB92503B6}"/>
              </a:ext>
            </a:extLst>
          </p:cNvPr>
          <p:cNvSpPr txBox="1"/>
          <p:nvPr/>
        </p:nvSpPr>
        <p:spPr>
          <a:xfrm>
            <a:off x="1159324" y="4761213"/>
            <a:ext cx="4443036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b="1" dirty="0">
                <a:solidFill>
                  <a:srgbClr val="B75E4B"/>
                </a:solidFill>
                <a:latin typeface="Bahnschrift Light" panose="020B0502040204020203" pitchFamily="34" charset="0"/>
              </a:rPr>
              <a:t>ANTARIKSH MITRA MANDALI</a:t>
            </a:r>
          </a:p>
          <a:p>
            <a:pPr algn="ctr"/>
            <a:endParaRPr lang="en-IN" dirty="0"/>
          </a:p>
          <a:p>
            <a:pPr algn="ctr"/>
            <a:r>
              <a:rPr lang="en-IN" dirty="0">
                <a:latin typeface="Bahnschrift Light" panose="020B0502040204020203" pitchFamily="34" charset="0"/>
              </a:rPr>
              <a:t>VEDANT VYAS 💪 – 2023UG1013</a:t>
            </a:r>
          </a:p>
          <a:p>
            <a:pPr algn="ctr"/>
            <a:r>
              <a:rPr lang="en-IN" dirty="0">
                <a:latin typeface="Bahnschrift Light" panose="020B0502040204020203" pitchFamily="34" charset="0"/>
              </a:rPr>
              <a:t>DHRUV KUMAR 🌟 – 2023UG1002</a:t>
            </a:r>
          </a:p>
          <a:p>
            <a:pPr algn="ctr"/>
            <a:r>
              <a:rPr lang="en-IN" dirty="0">
                <a:latin typeface="Bahnschrift Light" panose="020B0502040204020203" pitchFamily="34" charset="0"/>
              </a:rPr>
              <a:t>DEEPENDRA RATHOD 🗡️ – 2023UG1029</a:t>
            </a:r>
          </a:p>
          <a:p>
            <a:pPr algn="ctr"/>
            <a:r>
              <a:rPr lang="en-IN" dirty="0">
                <a:latin typeface="Bahnschrift Light" panose="020B0502040204020203" pitchFamily="34" charset="0"/>
              </a:rPr>
              <a:t>VIJIT VISHNOI 🦌 – 2023UG1064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82DD8565-75A9-6CFD-422B-5772736C171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609" y="225775"/>
            <a:ext cx="277592" cy="567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343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13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</TotalTime>
  <Words>113</Words>
  <Application>Microsoft Office PowerPoint</Application>
  <PresentationFormat>Widescreen</PresentationFormat>
  <Paragraphs>14</Paragraphs>
  <Slides>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8" baseType="lpstr">
      <vt:lpstr>Agency FB</vt:lpstr>
      <vt:lpstr>Arial</vt:lpstr>
      <vt:lpstr>Bahnschrift Light</vt:lpstr>
      <vt:lpstr>Bahnschrift Light Condensed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vedant vyas</dc:creator>
  <cp:lastModifiedBy>vedant vyas</cp:lastModifiedBy>
  <cp:revision>2</cp:revision>
  <dcterms:created xsi:type="dcterms:W3CDTF">2024-11-25T10:01:27Z</dcterms:created>
  <dcterms:modified xsi:type="dcterms:W3CDTF">2024-11-25T10:48:01Z</dcterms:modified>
</cp:coreProperties>
</file>